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9"/>
  </p:normalViewPr>
  <p:slideViewPr>
    <p:cSldViewPr snapToGrid="0" snapToObjects="1">
      <p:cViewPr varScale="1">
        <p:scale>
          <a:sx n="104" d="100"/>
          <a:sy n="104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DA03FC-46BD-C441-B8C4-4190BC525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63B351A-6CB3-3B4B-B9C2-9477B297D6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725248-8C52-DA47-A0EE-2C139E082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EBDE34-435A-FE45-90C1-74E6ABD5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C995CF-B5A0-7345-99AF-6C83F966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647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9DB662-F48B-294F-B5F4-CD9D4F817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7154E6B-CC91-C645-87F5-C4E287B342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6EF9F7-569C-BC42-84FA-2F2D6576B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54DF94-0104-5548-B6CF-7A8D2A06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3972D2-BE97-7541-AA54-0F7CC9CBA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1F175C6-7699-404B-AED5-C5322C678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A79961E-2AA7-A147-8730-CD0441457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81811B-332E-044A-B080-F930F591F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68B627-8141-2946-92CD-22FDF470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C61976-D917-9E4F-8BAE-4FA0FFAF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4970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B3BFC9-1522-DB44-B431-52B3532B4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7547EE-9B6B-6145-9A28-60404CA72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0506E-216F-FA4A-A620-A2B6F488A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6A04C4-87B6-C84A-93FC-9C5C8381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47FC44-76C3-384E-91A9-67DE20907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68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849846-8860-AA48-872F-DF7D2082D7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535A05-A52D-7744-9F8D-0AAB42241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257CAF-9095-B74B-AC33-40B186F3B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CAC2F3-E79D-3E49-B6DB-023139DA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D8BDD4-DCC2-8047-9E61-080D7C0C9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60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506DB3-C62D-A04E-9950-0D5CA6EB4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654EAE-ADC9-F94F-A50F-514F3E5930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51DE121-6DF9-D147-B1ED-DC9409820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4C11F45-B291-3147-B612-6E33E5600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3B87A-F6D6-6B4F-A778-629040B6A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E1C0F1-72ED-BF49-BDCE-6AA54306F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118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2237C8-411B-F244-8186-6265467FB5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79B9C0-B125-B246-8104-8FC1A24BA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ACB5F6-BB39-584A-BE42-E23BB5765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78711FA-8A14-1D44-AAB3-435DF3B0FE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8DF7456-BB5B-8247-B10E-8182AD635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E446C5-39B0-1541-A5B7-F09249A1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3864D0-8D33-EF45-ADFA-43C60E4D1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EFCE008-CB95-9947-900A-FD236437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55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6BF89-BE25-B04E-8D4C-E7CFA6821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C4F95E-7DE3-1E4D-BD9C-DCA0A3E09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6BB6ED2-2C90-D349-BE1C-5E42C0877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B1EFF8-2ECF-3E42-8D3A-91A20D0FF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98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9D0068F-59CA-FB4D-9203-D6B05D82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8C2032-719D-494F-8433-1E3F25B64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7F3B776-CEBD-B44B-9608-70928C64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57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D581CF-1D94-334F-88D6-8177431D6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3DE260-D46C-D44B-940C-3D9B0A5DB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4FB23EE-FCF9-664D-88D7-80501E241B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457572-10FE-A442-AB1F-1FD1939E3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0BFC49-FBEE-054D-BBEC-930D5856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1D876F-A24E-A048-B5D8-C71024C1A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398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ECAB44-D8E4-8848-A3E8-37DD7C84A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7EC805F-A6A4-5646-8A9D-AA2C415D72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E5D00FC-E105-C348-AF82-80F7BFBA6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F0E8F5C-1DAF-2748-B895-874DEB8C1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6C51E98-3CB1-9747-ADBB-2C62BC56B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211B8-ADBA-BD4B-8960-E4571B6BF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651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9D3E415-0E73-1D4C-A5ED-10BBA6A24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3072DB-A8FC-C246-9348-1A04652FC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72BF6D-79B1-DE48-9E02-6C091FCF6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817F-CC1E-E64A-B731-BEED56DEDC95}" type="datetimeFigureOut">
              <a:rPr kumimoji="1" lang="ja-JP" altLang="en-US" smtClean="0"/>
              <a:t>2021/7/16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6B3234-68F7-8B4F-BBEC-B4E908F03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504572-79EE-1249-8FF9-B08CD44EE9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35E87-4193-A14D-9496-892D0A618D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94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>
            <a:extLst>
              <a:ext uri="{FF2B5EF4-FFF2-40B4-BE49-F238E27FC236}">
                <a16:creationId xmlns:a16="http://schemas.microsoft.com/office/drawing/2014/main" id="{5D4E41E3-0861-FE4C-881D-F51D1ED63AAD}"/>
              </a:ext>
            </a:extLst>
          </p:cNvPr>
          <p:cNvSpPr/>
          <p:nvPr/>
        </p:nvSpPr>
        <p:spPr>
          <a:xfrm>
            <a:off x="5501858" y="2821363"/>
            <a:ext cx="896622" cy="8966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5" name="円/楕円 4">
            <a:extLst>
              <a:ext uri="{FF2B5EF4-FFF2-40B4-BE49-F238E27FC236}">
                <a16:creationId xmlns:a16="http://schemas.microsoft.com/office/drawing/2014/main" id="{BDD07782-B0D4-4842-933A-BB5E7B2B8C60}"/>
              </a:ext>
            </a:extLst>
          </p:cNvPr>
          <p:cNvSpPr/>
          <p:nvPr/>
        </p:nvSpPr>
        <p:spPr>
          <a:xfrm>
            <a:off x="5211258" y="2519298"/>
            <a:ext cx="1521038" cy="1521038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7F990A8F-BA18-6A40-B073-409E1D70B099}"/>
              </a:ext>
            </a:extLst>
          </p:cNvPr>
          <p:cNvSpPr/>
          <p:nvPr/>
        </p:nvSpPr>
        <p:spPr>
          <a:xfrm>
            <a:off x="4856957" y="2171701"/>
            <a:ext cx="2214562" cy="2214562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7" name="円/楕円 6">
            <a:extLst>
              <a:ext uri="{FF2B5EF4-FFF2-40B4-BE49-F238E27FC236}">
                <a16:creationId xmlns:a16="http://schemas.microsoft.com/office/drawing/2014/main" id="{C93A8ED0-E4AA-3743-8FFD-3FE8B6E9A106}"/>
              </a:ext>
            </a:extLst>
          </p:cNvPr>
          <p:cNvSpPr/>
          <p:nvPr/>
        </p:nvSpPr>
        <p:spPr>
          <a:xfrm>
            <a:off x="4071142" y="1371598"/>
            <a:ext cx="3744119" cy="3744119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D013FF-BFE4-5C41-B8AA-37D71B8CAD7F}"/>
              </a:ext>
            </a:extLst>
          </p:cNvPr>
          <p:cNvSpPr txBox="1"/>
          <p:nvPr/>
        </p:nvSpPr>
        <p:spPr>
          <a:xfrm>
            <a:off x="5505189" y="257948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/>
              <a:t>マイマイ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926DD8C-3B6B-4945-998D-59753DE4B2FD}"/>
              </a:ext>
            </a:extLst>
          </p:cNvPr>
          <p:cNvSpPr txBox="1"/>
          <p:nvPr/>
        </p:nvSpPr>
        <p:spPr>
          <a:xfrm>
            <a:off x="5415420" y="2242197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/>
              <a:t>カタツムリ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688956E-3527-FD4D-AFAA-4527843E8C6A}"/>
              </a:ext>
            </a:extLst>
          </p:cNvPr>
          <p:cNvSpPr txBox="1"/>
          <p:nvPr/>
        </p:nvSpPr>
        <p:spPr>
          <a:xfrm>
            <a:off x="5505189" y="3102073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/>
              <a:t>デデムシ</a:t>
            </a:r>
          </a:p>
        </p:txBody>
      </p:sp>
      <p:sp>
        <p:nvSpPr>
          <p:cNvPr id="11" name="円/楕円 10">
            <a:extLst>
              <a:ext uri="{FF2B5EF4-FFF2-40B4-BE49-F238E27FC236}">
                <a16:creationId xmlns:a16="http://schemas.microsoft.com/office/drawing/2014/main" id="{BD7D3B11-FE6A-9D40-BEEE-B09F27BD3769}"/>
              </a:ext>
            </a:extLst>
          </p:cNvPr>
          <p:cNvSpPr/>
          <p:nvPr/>
        </p:nvSpPr>
        <p:spPr>
          <a:xfrm>
            <a:off x="4470403" y="1785147"/>
            <a:ext cx="2958306" cy="2958306"/>
          </a:xfrm>
          <a:prstGeom prst="ellips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B6E78B-DE3A-F942-97DB-073E10DCE699}"/>
              </a:ext>
            </a:extLst>
          </p:cNvPr>
          <p:cNvSpPr txBox="1"/>
          <p:nvPr/>
        </p:nvSpPr>
        <p:spPr>
          <a:xfrm>
            <a:off x="5594957" y="1863924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/>
              <a:t>ツブリ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E75983-CE34-9E4C-8EE8-39A8209EC45C}"/>
              </a:ext>
            </a:extLst>
          </p:cNvPr>
          <p:cNvSpPr txBox="1"/>
          <p:nvPr/>
        </p:nvSpPr>
        <p:spPr>
          <a:xfrm>
            <a:off x="5505189" y="1485651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/>
              <a:t>ナメクジ</a:t>
            </a:r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7711B574-36DA-D74F-9075-E05A48861881}"/>
              </a:ext>
            </a:extLst>
          </p:cNvPr>
          <p:cNvSpPr/>
          <p:nvPr/>
        </p:nvSpPr>
        <p:spPr>
          <a:xfrm rot="20397649">
            <a:off x="4207813" y="2665596"/>
            <a:ext cx="3490423" cy="1334500"/>
          </a:xfrm>
          <a:prstGeom prst="round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E70A93B-9855-7742-9F31-D8FFA284D4EF}"/>
              </a:ext>
            </a:extLst>
          </p:cNvPr>
          <p:cNvSpPr/>
          <p:nvPr/>
        </p:nvSpPr>
        <p:spPr>
          <a:xfrm>
            <a:off x="3286897" y="902043"/>
            <a:ext cx="5338119" cy="447030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14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</Words>
  <Application>Microsoft Macintosh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Ohmi Yuki</dc:creator>
  <cp:lastModifiedBy>Ohmi Yuki</cp:lastModifiedBy>
  <cp:revision>3</cp:revision>
  <dcterms:created xsi:type="dcterms:W3CDTF">2021-07-10T09:01:29Z</dcterms:created>
  <dcterms:modified xsi:type="dcterms:W3CDTF">2021-07-16T13:01:52Z</dcterms:modified>
</cp:coreProperties>
</file>